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61" r:id="rId3"/>
    <p:sldId id="258" r:id="rId4"/>
    <p:sldId id="265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VIRTUAL CONVIVIAL DINER CRUISE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484" y="8840249"/>
            <a:ext cx="9070848" cy="45720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x_Image 1" descr="cid:image001.png@01D57785.8B450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47" y="4162950"/>
            <a:ext cx="16287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87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s://www.marina-de-paris.com/wp-content/uploads/2018/01/dinerdecslide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1504950"/>
            <a:ext cx="5760720" cy="384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34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/>
          <a:srcRect l="55661" t="22720" r="13852" b="27484"/>
          <a:stretch/>
        </p:blipFill>
        <p:spPr bwMode="auto">
          <a:xfrm>
            <a:off x="3483864" y="2091263"/>
            <a:ext cx="6190488" cy="2627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90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49852" t="31947" r="14784" b="19525"/>
          <a:stretch/>
        </p:blipFill>
        <p:spPr bwMode="auto">
          <a:xfrm>
            <a:off x="1810512" y="1792224"/>
            <a:ext cx="8750807" cy="3347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483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 rotWithShape="1">
          <a:blip r:embed="rId2"/>
          <a:srcRect l="55662" t="20883" r="11107" b="24439"/>
          <a:stretch/>
        </p:blipFill>
        <p:spPr bwMode="auto">
          <a:xfrm>
            <a:off x="2395728" y="1790383"/>
            <a:ext cx="6589522" cy="3238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408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</TotalTime>
  <Words>4</Words>
  <Application>Microsoft Office PowerPoint</Application>
  <PresentationFormat>Grand écran</PresentationFormat>
  <Paragraphs>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Savon</vt:lpstr>
      <vt:lpstr>VIRTUAL CONVIVIAL DINER CRUISE</vt:lpstr>
      <vt:lpstr>Présentation PowerPoint</vt:lpstr>
      <vt:lpstr>Présentation PowerPoint</vt:lpstr>
      <vt:lpstr>Présentation PowerPoint</vt:lpstr>
      <vt:lpstr>Présentation PowerPoint</vt:lpstr>
    </vt:vector>
  </TitlesOfParts>
  <Company>ANSES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CONVIVIAL DINER CRUISE</dc:title>
  <dc:creator>SALVI Marie-Christine</dc:creator>
  <cp:lastModifiedBy>SALVI Marie-Christine</cp:lastModifiedBy>
  <cp:revision>3</cp:revision>
  <dcterms:created xsi:type="dcterms:W3CDTF">2020-04-23T12:33:42Z</dcterms:created>
  <dcterms:modified xsi:type="dcterms:W3CDTF">2020-04-23T12:52:58Z</dcterms:modified>
</cp:coreProperties>
</file>